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5798"/>
            <a:ext cx="7200800" cy="37856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dirty="0" smtClean="0"/>
              <a:t>                Отчет </a:t>
            </a:r>
          </a:p>
          <a:p>
            <a:r>
              <a:rPr lang="ru-RU" sz="4800" dirty="0" smtClean="0"/>
              <a:t>    о проделанной  работе</a:t>
            </a:r>
          </a:p>
          <a:p>
            <a:r>
              <a:rPr lang="ru-RU" sz="4800" dirty="0" smtClean="0"/>
              <a:t> за 2013-2014 учебный год «</a:t>
            </a:r>
            <a:r>
              <a:rPr lang="ru-RU" sz="4800" dirty="0" err="1" smtClean="0"/>
              <a:t>Итатский</a:t>
            </a:r>
            <a:r>
              <a:rPr lang="ru-RU" sz="4800" dirty="0" smtClean="0"/>
              <a:t> детский сад №3                        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               «Теремок»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9378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 2013-24г\15494_preview_DSCF30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91" y="3429000"/>
            <a:ext cx="4024841" cy="301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2013-24г\15491_preview_DSCF298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6" y="1124744"/>
            <a:ext cx="2856317" cy="21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 2013-24г\15488_preview_DSCF297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61737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33265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                                                      Масленица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310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 2013-24г\DSCF3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93" y="1206981"/>
            <a:ext cx="2789215" cy="209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2013-24г\DSCF3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15" y="1206981"/>
            <a:ext cx="2894264" cy="21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 2013-24г\DSCF3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19" y="3623168"/>
            <a:ext cx="2380954" cy="178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Фото 2013-24г\DSCF3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39973"/>
            <a:ext cx="2498345" cy="187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2068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  <a:r>
              <a:rPr lang="ru-RU" dirty="0" smtClean="0"/>
              <a:t>Марта</a:t>
            </a:r>
            <a:endParaRPr lang="ru-RU" dirty="0"/>
          </a:p>
        </p:txBody>
      </p:sp>
      <p:pic>
        <p:nvPicPr>
          <p:cNvPr id="7" name="Picture 2" descr="C:\Users\USER\Desktop\Фото 2013-24г\DSCF30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39973"/>
            <a:ext cx="2384032" cy="1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33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Фото 2013-24г\DSCF3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 2013-24г\DSCF3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0867"/>
            <a:ext cx="2496145" cy="187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 2013-24г\DSCF3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45" y="1363080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92696"/>
            <a:ext cx="436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Огород на окне, создание уголка природы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93" y="3591611"/>
            <a:ext cx="2591435" cy="194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67085"/>
            <a:ext cx="2360132" cy="17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06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Фото 2013-24г\DSCF3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3645050" cy="27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980728"/>
            <a:ext cx="508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Сюжетно-ролевая игра «Путешествие в прошлое»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96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2013-24г\DSCF3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63" y="1556792"/>
            <a:ext cx="3632171" cy="27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71983"/>
            <a:ext cx="3741523" cy="280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7148" y="764704"/>
            <a:ext cx="391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Выставка работ к Дню Космонавтики»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61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2013-24г\DSCF3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60" y="2829574"/>
            <a:ext cx="3796884" cy="28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Фото 2013-24г\DSCF3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95" y="2764599"/>
            <a:ext cx="3883518" cy="291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26876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Праздник «Весна»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92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2013-24г\DSCF3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55686"/>
            <a:ext cx="3684080" cy="27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2013-24г\DSCF3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10898"/>
            <a:ext cx="3803515" cy="285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124744"/>
            <a:ext cx="374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Экскурсия к памятнику  воинам ВОВ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573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 2013-24г\DSCF3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4282614" cy="321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48680"/>
            <a:ext cx="3383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Экскурсия на игровую площадку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810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Фото 2013-24г\getImageQ0VLQTQ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7377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836712"/>
            <a:ext cx="4226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Экскурсии в парк, на почту, в библиотеку</a:t>
            </a:r>
            <a:endParaRPr lang="ru-RU" dirty="0"/>
          </a:p>
        </p:txBody>
      </p:sp>
      <p:pic>
        <p:nvPicPr>
          <p:cNvPr id="8194" name="Picture 2" descr="C:\Users\USER\Desktop\Рабочий стол\В этой ВСЕ\ОБЩАЯ\Фотовсе2013\Экскурсия в библиотеку\DSCF2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38180"/>
            <a:ext cx="3284640" cy="24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Рабочий стол\В этой ВСЕ\ОБЩАЯ\Фотовсе2013\экскурсия на почту\DSCF2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50" y="4266064"/>
            <a:ext cx="3099283" cy="23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69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764704"/>
            <a:ext cx="463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Выставка детских работ «Осенние фантазии»</a:t>
            </a:r>
            <a:endParaRPr lang="ru-RU" dirty="0"/>
          </a:p>
        </p:txBody>
      </p:sp>
      <p:pic>
        <p:nvPicPr>
          <p:cNvPr id="7170" name="Picture 2" descr="C:\Users\USER\Desktop\Рабочий стол\В этой ВСЕ\ОБЩАЯ\Фотовсе2013\Осеннии фантазии\DSCF2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848745" cy="213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Рабочий стол\В этой ВСЕ\ОБЩАЯ\Фотовсе2013\Осеннии фантазии\DSCF23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07" y="1505030"/>
            <a:ext cx="3045346" cy="22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Рабочий стол\В этой ВСЕ\ОБЩАЯ\Фотовсе2013\Осеннии фантазии\DSCF23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91450"/>
            <a:ext cx="3336469" cy="25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1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етский сад\DSCF26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352839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esktop\Детский сад\DSCF26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74441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71600" y="83671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«Праздник Осени»,  «День матери»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24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2013-24г\12282_preview_SDC1123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002207" cy="30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2013-24г\12283_preview_SDC1126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6974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908720"/>
            <a:ext cx="246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Праздник «Новый год»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454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2013-24г\DSCF2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5816414" cy="436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92696"/>
            <a:ext cx="584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Создание стадиона к Олимпиаде 2014г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44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 2013-24г\DSCF2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42317" y="2517681"/>
            <a:ext cx="4806796" cy="360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980728"/>
            <a:ext cx="519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Создание снежной постройки к Олимпиаде 2014г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40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2013-24г\DSCF2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908720"/>
            <a:ext cx="561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Проведение спортивного праздника «Мы олимпийцы»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04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 2013-24г\14272_preview_DSCF287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8026"/>
            <a:ext cx="2770003" cy="20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 2013-24г\DSCF2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10551"/>
            <a:ext cx="2539969" cy="190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Фото 2013-24г\DSCF28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48831"/>
            <a:ext cx="3532438" cy="26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27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106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29</cp:revision>
  <dcterms:created xsi:type="dcterms:W3CDTF">2014-05-25T03:33:21Z</dcterms:created>
  <dcterms:modified xsi:type="dcterms:W3CDTF">2018-08-07T10:18:31Z</dcterms:modified>
</cp:coreProperties>
</file>